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Познавательная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Познавательная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знания                                        деятельность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Деятельность человека основана на использовании знаний, накопленных человеком!                               </a:t>
            </a:r>
            <a:endParaRPr lang="ru-RU" dirty="0"/>
          </a:p>
        </p:txBody>
      </p:sp>
      <p:graphicFrame>
        <p:nvGraphicFramePr>
          <p:cNvPr id="5" name="Object 1025"/>
          <p:cNvGraphicFramePr>
            <a:graphicFrameLocks noChangeAspect="1"/>
          </p:cNvGraphicFramePr>
          <p:nvPr/>
        </p:nvGraphicFramePr>
        <p:xfrm>
          <a:off x="1071538" y="2357430"/>
          <a:ext cx="1541463" cy="1966913"/>
        </p:xfrm>
        <a:graphic>
          <a:graphicData uri="http://schemas.openxmlformats.org/presentationml/2006/ole">
            <p:oleObj spid="_x0000_s1026" name="Clip" r:id="rId3" imgW="765000" imgH="976320" progId="MS_ClipArt_Gallery.2">
              <p:embed/>
            </p:oleObj>
          </a:graphicData>
        </a:graphic>
      </p:graphicFrame>
      <p:graphicFrame>
        <p:nvGraphicFramePr>
          <p:cNvPr id="6" name="Object 1024"/>
          <p:cNvGraphicFramePr>
            <a:graphicFrameLocks noChangeAspect="1"/>
          </p:cNvGraphicFramePr>
          <p:nvPr/>
        </p:nvGraphicFramePr>
        <p:xfrm>
          <a:off x="6072198" y="2285992"/>
          <a:ext cx="2286000" cy="2203450"/>
        </p:xfrm>
        <a:graphic>
          <a:graphicData uri="http://schemas.openxmlformats.org/presentationml/2006/ole">
            <p:oleObj spid="_x0000_s1027" name="Clip" r:id="rId4" imgW="1275480" imgH="1228680" progId="MS_ClipArt_Gallery.2">
              <p:embed/>
            </p:oleObj>
          </a:graphicData>
        </a:graphic>
      </p:graphicFrame>
      <p:sp>
        <p:nvSpPr>
          <p:cNvPr id="7" name="AutoShape 7"/>
          <p:cNvSpPr>
            <a:spLocks noChangeArrowheads="1"/>
          </p:cNvSpPr>
          <p:nvPr/>
        </p:nvSpPr>
        <p:spPr bwMode="auto">
          <a:xfrm rot="2549048">
            <a:off x="4027773" y="2884686"/>
            <a:ext cx="976313" cy="671834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bg1"/>
          </a:solidFill>
          <a:ln w="762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371477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Каждый человек, пропуская через себя огромный информационный поток, усваивает лишь небольшую его часть, 6%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857620" y="3857628"/>
          <a:ext cx="1981200" cy="1898650"/>
        </p:xfrm>
        <a:graphic>
          <a:graphicData uri="http://schemas.openxmlformats.org/presentationml/2006/ole">
            <p:oleObj spid="_x0000_s3074" name="Clip" r:id="rId3" imgW="762480" imgH="73044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Получение информации об окружающем мире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5143512"/>
            <a:ext cx="8229600" cy="15001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вкус ,осязание, слух, обоняние, зрение </a:t>
            </a:r>
          </a:p>
          <a:p>
            <a:pPr>
              <a:buNone/>
            </a:pPr>
            <a:r>
              <a:rPr lang="ru-RU" dirty="0" smtClean="0"/>
              <a:t>                 (через органы чувств)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5720" y="1714488"/>
          <a:ext cx="1722438" cy="1752600"/>
        </p:xfrm>
        <a:graphic>
          <a:graphicData uri="http://schemas.openxmlformats.org/presentationml/2006/ole">
            <p:oleObj spid="_x0000_s4100" name="Clip" r:id="rId3" imgW="891000" imgH="907560" progId="MS_ClipArt_Gallery.2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1214414" y="3500438"/>
          <a:ext cx="2455863" cy="1482725"/>
        </p:xfrm>
        <a:graphic>
          <a:graphicData uri="http://schemas.openxmlformats.org/presentationml/2006/ole">
            <p:oleObj spid="_x0000_s4101" name="Clip" r:id="rId4" imgW="2456640" imgH="1483560" progId="MS_ClipArt_Gallery.2">
              <p:embed/>
            </p:oleObj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3714744" y="1714488"/>
          <a:ext cx="2076450" cy="2071702"/>
        </p:xfrm>
        <a:graphic>
          <a:graphicData uri="http://schemas.openxmlformats.org/presentationml/2006/ole">
            <p:oleObj spid="_x0000_s4102" name="Clip" r:id="rId5" imgW="3559680" imgH="3668040" progId="MS_ClipArt_Gallery.2">
              <p:embed/>
            </p:oleObj>
          </a:graphicData>
        </a:graphic>
      </p:graphicFrame>
      <p:graphicFrame>
        <p:nvGraphicFramePr>
          <p:cNvPr id="10" name="Object 18"/>
          <p:cNvGraphicFramePr>
            <a:graphicFrameLocks noChangeAspect="1"/>
          </p:cNvGraphicFramePr>
          <p:nvPr/>
        </p:nvGraphicFramePr>
        <p:xfrm>
          <a:off x="5929322" y="3071810"/>
          <a:ext cx="1828800" cy="1812925"/>
        </p:xfrm>
        <a:graphic>
          <a:graphicData uri="http://schemas.openxmlformats.org/presentationml/2006/ole">
            <p:oleObj spid="_x0000_s4103" name="Clip" r:id="rId6" imgW="882720" imgH="875520" progId="MS_ClipArt_Gallery.2">
              <p:embed/>
            </p:oleObj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7643802" y="1714488"/>
          <a:ext cx="1500198" cy="1785950"/>
        </p:xfrm>
        <a:graphic>
          <a:graphicData uri="http://schemas.openxmlformats.org/presentationml/2006/ole">
            <p:oleObj spid="_x0000_s4104" name="Clip" r:id="rId7" imgW="599760" imgH="77436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Получение информации об окружающем мире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5000636"/>
            <a:ext cx="8229600" cy="161763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чувство равновесия, музыкальное   удовольствие, чувствительность кожи</a:t>
            </a:r>
          </a:p>
          <a:p>
            <a:pPr>
              <a:buNone/>
            </a:pPr>
            <a:r>
              <a:rPr lang="ru-RU" dirty="0" smtClean="0"/>
              <a:t>      (дополнительные органы чувств)</a:t>
            </a:r>
            <a:endParaRPr lang="ru-RU" dirty="0"/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1500166" y="1785926"/>
          <a:ext cx="1941514" cy="2000264"/>
        </p:xfrm>
        <a:graphic>
          <a:graphicData uri="http://schemas.openxmlformats.org/presentationml/2006/ole">
            <p:oleObj spid="_x0000_s5122" name="Clip" r:id="rId3" imgW="1129680" imgH="1151640" progId="MS_ClipArt_Gallery.2">
              <p:embed/>
            </p:oleObj>
          </a:graphicData>
        </a:graphic>
      </p:graphicFrame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5643570" y="1928802"/>
          <a:ext cx="1981200" cy="2089150"/>
        </p:xfrm>
        <a:graphic>
          <a:graphicData uri="http://schemas.openxmlformats.org/presentationml/2006/ole">
            <p:oleObj spid="_x0000_s5123" name="Clip" r:id="rId4" imgW="1115280" imgH="1174680" progId="MS_ClipArt_Gallery.2">
              <p:embed/>
            </p:oleObj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4000496" y="3143248"/>
          <a:ext cx="1527175" cy="1765300"/>
        </p:xfrm>
        <a:graphic>
          <a:graphicData uri="http://schemas.openxmlformats.org/presentationml/2006/ole">
            <p:oleObj spid="_x0000_s5124" name="Clip" r:id="rId5" imgW="868680" imgH="100368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 думаю, значит я существую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3214686"/>
            <a:ext cx="8229600" cy="292895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и</a:t>
            </a:r>
            <a:r>
              <a:rPr lang="ru-RU" sz="4000" dirty="0" smtClean="0"/>
              <a:t>нформация</a:t>
            </a:r>
            <a:r>
              <a:rPr lang="ru-RU" dirty="0" smtClean="0"/>
              <a:t>                                                               </a:t>
            </a:r>
            <a:r>
              <a:rPr lang="ru-RU" sz="4000" dirty="0" smtClean="0"/>
              <a:t>мышление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800" b="1" dirty="0" smtClean="0"/>
              <a:t>Мышление</a:t>
            </a:r>
            <a:r>
              <a:rPr lang="ru-RU" sz="3800" dirty="0" smtClean="0"/>
              <a:t>- необходимый этап познавательной деятельности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071802" y="1643050"/>
          <a:ext cx="3040063" cy="3405188"/>
        </p:xfrm>
        <a:graphic>
          <a:graphicData uri="http://schemas.openxmlformats.org/presentationml/2006/ole">
            <p:oleObj spid="_x0000_s6148" name="Clip" r:id="rId3" imgW="3039840" imgH="3404880" progId="MS_ClipArt_Gallery.2">
              <p:embed/>
            </p:oleObj>
          </a:graphicData>
        </a:graphic>
      </p:graphicFrame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928926" y="3429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00"/>
          </a:solidFill>
          <a:ln w="5715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286380" y="350043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00"/>
          </a:solidFill>
          <a:ln w="5715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786182" y="1857364"/>
          <a:ext cx="1600200" cy="1530350"/>
        </p:xfrm>
        <a:graphic>
          <a:graphicData uri="http://schemas.openxmlformats.org/presentationml/2006/ole">
            <p:oleObj spid="_x0000_s6149" name="Clip" r:id="rId4" imgW="919440" imgH="87948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90</Words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Яркая</vt:lpstr>
      <vt:lpstr>Microsoft Clip Gallery</vt:lpstr>
      <vt:lpstr>Познавательная деятельность</vt:lpstr>
      <vt:lpstr>Познавательная деятельность</vt:lpstr>
      <vt:lpstr>Каждый человек, пропуская через себя огромный информационный поток, усваивает лишь небольшую его часть, 6%</vt:lpstr>
      <vt:lpstr>Получение информации об окружающем мире</vt:lpstr>
      <vt:lpstr>Получение информации об окружающем мире</vt:lpstr>
      <vt:lpstr>Я думаю, значит я существую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Познавательная деятельность</dc:title>
  <cp:lastModifiedBy>Admin</cp:lastModifiedBy>
  <cp:revision>3</cp:revision>
  <dcterms:modified xsi:type="dcterms:W3CDTF">2009-04-01T15:08:59Z</dcterms:modified>
</cp:coreProperties>
</file>