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714620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Самопознание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2786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Самопознание</a:t>
            </a:r>
            <a:r>
              <a:rPr lang="ru-RU" dirty="0" smtClean="0">
                <a:solidFill>
                  <a:schemeClr val="tx1"/>
                </a:solidFill>
              </a:rPr>
              <a:t> - познание самого себя, изучение своей внутренней сущности в процессе общественной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«Я» и окружающий мир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3318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b="1" dirty="0" smtClean="0"/>
              <a:t> Жизнь </a:t>
            </a:r>
            <a:r>
              <a:rPr lang="ru-RU" sz="2400" dirty="0" smtClean="0"/>
              <a:t>– непрерывный, зачастую неосознанный процесс самопознания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Ребёнок выделяет себя из окружающего мира с 7-8 месяцев</a:t>
            </a:r>
            <a:endParaRPr lang="ru-RU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85786" y="4429132"/>
          <a:ext cx="1890713" cy="1479550"/>
        </p:xfrm>
        <a:graphic>
          <a:graphicData uri="http://schemas.openxmlformats.org/presentationml/2006/ole">
            <p:oleObj spid="_x0000_s1026" name="Clip" r:id="rId3" imgW="1057680" imgH="826920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929058" y="4214818"/>
          <a:ext cx="1663700" cy="1728787"/>
        </p:xfrm>
        <a:graphic>
          <a:graphicData uri="http://schemas.openxmlformats.org/presentationml/2006/ole">
            <p:oleObj spid="_x0000_s1027" name="Clip" r:id="rId4" imgW="930240" imgH="96804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786578" y="4000504"/>
          <a:ext cx="1570038" cy="1935163"/>
        </p:xfrm>
        <a:graphic>
          <a:graphicData uri="http://schemas.openxmlformats.org/presentationml/2006/ole">
            <p:oleObj spid="_x0000_s1028" name="Clip" r:id="rId5" imgW="1569600" imgH="1935720" progId="">
              <p:embed/>
            </p:oleObj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2857488" y="4857760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786446" y="4857760"/>
            <a:ext cx="978408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Внешность человека оказывает влияние на восприятие человека другими людьми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9746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71868" y="3786190"/>
          <a:ext cx="2133600" cy="1751013"/>
        </p:xfrm>
        <a:graphic>
          <a:graphicData uri="http://schemas.openxmlformats.org/presentationml/2006/ole">
            <p:oleObj spid="_x0000_s2050" name="Clip" r:id="rId3" imgW="1627200" imgH="13356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Самооценка</a:t>
            </a:r>
            <a:r>
              <a:rPr lang="ru-RU" sz="3200" dirty="0" smtClean="0">
                <a:solidFill>
                  <a:schemeClr val="tx1"/>
                </a:solidFill>
              </a:rPr>
              <a:t> – эмоциональное отношение к собственному образу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40344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Самооценка </a:t>
            </a:r>
            <a:r>
              <a:rPr lang="ru-RU" dirty="0" smtClean="0"/>
              <a:t>= успех/притязания</a:t>
            </a:r>
          </a:p>
        </p:txBody>
      </p:sp>
      <p:pic>
        <p:nvPicPr>
          <p:cNvPr id="5" name="Object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286124"/>
            <a:ext cx="173831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5898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Самоисповедь</a:t>
            </a:r>
            <a:r>
              <a:rPr lang="ru-RU" dirty="0" smtClean="0">
                <a:solidFill>
                  <a:schemeClr val="tx1"/>
                </a:solidFill>
              </a:rPr>
              <a:t> – полный внутренний отчёт перед самим собой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Особенности самоисповеди: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3332142"/>
          </a:xfrm>
        </p:spPr>
        <p:txBody>
          <a:bodyPr/>
          <a:lstStyle/>
          <a:p>
            <a:r>
              <a:rPr lang="ru-RU" dirty="0" smtClean="0"/>
              <a:t>помогает человеку внутренне освободиться от душевных переживаний</a:t>
            </a:r>
          </a:p>
          <a:p>
            <a:r>
              <a:rPr lang="ru-RU" dirty="0" smtClean="0"/>
              <a:t>помогает разобраться в самом себе</a:t>
            </a:r>
          </a:p>
          <a:p>
            <a:r>
              <a:rPr lang="ru-RU" dirty="0" smtClean="0"/>
              <a:t>не всегда объективна</a:t>
            </a:r>
          </a:p>
          <a:p>
            <a:r>
              <a:rPr lang="ru-RU" dirty="0" smtClean="0"/>
              <a:t>может привести к противоречиям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89</Words>
  <PresentationFormat>Экран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Яркая</vt:lpstr>
      <vt:lpstr>Clip</vt:lpstr>
      <vt:lpstr>Самопознание</vt:lpstr>
      <vt:lpstr>Самопознание - познание самого себя, изучение своей внутренней сущности в процессе общественной деятельности</vt:lpstr>
      <vt:lpstr>«Я» и окружающий мир</vt:lpstr>
      <vt:lpstr>Внешность человека оказывает влияние на восприятие человека другими людьми</vt:lpstr>
      <vt:lpstr>Самооценка – эмоциональное отношение к собственному образу</vt:lpstr>
      <vt:lpstr>Самоисповедь – полный внутренний отчёт перед самим собой</vt:lpstr>
      <vt:lpstr>Особенности самоисповеди: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Самопознание</dc:title>
  <cp:lastModifiedBy>Admin</cp:lastModifiedBy>
  <cp:revision>6</cp:revision>
  <dcterms:modified xsi:type="dcterms:W3CDTF">2009-04-02T17:22:59Z</dcterms:modified>
</cp:coreProperties>
</file>