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Свобода и деятельность человека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«Свобода есть познанная необходимость»  Гегель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объективная сила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осознана                                   не осознана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принятие решений                                   раб</a:t>
            </a:r>
          </a:p>
          <a:p>
            <a:pPr>
              <a:buNone/>
            </a:pPr>
            <a:r>
              <a:rPr lang="ru-RU" dirty="0" smtClean="0"/>
              <a:t>с</a:t>
            </a:r>
            <a:r>
              <a:rPr lang="ru-RU" dirty="0" smtClean="0"/>
              <a:t>о знанием дела</a:t>
            </a:r>
            <a:endParaRPr lang="ru-RU" dirty="0"/>
          </a:p>
        </p:txBody>
      </p:sp>
      <p:graphicFrame>
        <p:nvGraphicFramePr>
          <p:cNvPr id="5" name="Object 1027"/>
          <p:cNvGraphicFramePr>
            <a:graphicFrameLocks noChangeAspect="1"/>
          </p:cNvGraphicFramePr>
          <p:nvPr/>
        </p:nvGraphicFramePr>
        <p:xfrm>
          <a:off x="4214810" y="2500306"/>
          <a:ext cx="973138" cy="1320800"/>
        </p:xfrm>
        <a:graphic>
          <a:graphicData uri="http://schemas.openxmlformats.org/presentationml/2006/ole">
            <p:oleObj spid="_x0000_s1026" name="Clip" r:id="rId3" imgW="1141560" imgH="1549800" progId="MS_ClipArt_Gallery.2">
              <p:embed/>
            </p:oleObj>
          </a:graphicData>
        </a:graphic>
      </p:graphicFrame>
      <p:graphicFrame>
        <p:nvGraphicFramePr>
          <p:cNvPr id="6" name="Object 1024"/>
          <p:cNvGraphicFramePr>
            <a:graphicFrameLocks noChangeAspect="1"/>
          </p:cNvGraphicFramePr>
          <p:nvPr/>
        </p:nvGraphicFramePr>
        <p:xfrm>
          <a:off x="6072198" y="4143380"/>
          <a:ext cx="1350963" cy="466725"/>
        </p:xfrm>
        <a:graphic>
          <a:graphicData uri="http://schemas.openxmlformats.org/presentationml/2006/ole">
            <p:oleObj spid="_x0000_s1027" name="Clip" r:id="rId4" imgW="1351080" imgH="467640" progId="MS_ClipArt_Gallery.2">
              <p:embed/>
            </p:oleObj>
          </a:graphicData>
        </a:graphic>
      </p:graphicFrame>
      <p:graphicFrame>
        <p:nvGraphicFramePr>
          <p:cNvPr id="7" name="Object 1025"/>
          <p:cNvGraphicFramePr>
            <a:graphicFrameLocks noChangeAspect="1"/>
          </p:cNvGraphicFramePr>
          <p:nvPr/>
        </p:nvGraphicFramePr>
        <p:xfrm>
          <a:off x="1357290" y="3714752"/>
          <a:ext cx="1117600" cy="1216025"/>
        </p:xfrm>
        <a:graphic>
          <a:graphicData uri="http://schemas.openxmlformats.org/presentationml/2006/ole">
            <p:oleObj spid="_x0000_s1028" name="Clip" r:id="rId5" imgW="4335120" imgH="4716000" progId="MS_ClipArt_Gallery.2">
              <p:embed/>
            </p:oleObj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rot="10800000" flipV="1">
            <a:off x="2500298" y="2357430"/>
            <a:ext cx="785818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5965041" y="2393149"/>
            <a:ext cx="714380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57952" y="4356900"/>
            <a:ext cx="18573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6715140" y="4286256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2571744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Свобода – важнейшая ценность человеческого общества!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31</Words>
  <PresentationFormat>Экран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Яркая</vt:lpstr>
      <vt:lpstr>Microsoft Clip Gallery</vt:lpstr>
      <vt:lpstr>Свобода и деятельность человека</vt:lpstr>
      <vt:lpstr>«Свобода есть познанная необходимость»  Гегель</vt:lpstr>
      <vt:lpstr>Свобода – важнейшая ценность человеческого общества!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Свобода и деятельность человека</dc:title>
  <cp:lastModifiedBy>Admin</cp:lastModifiedBy>
  <cp:revision>2</cp:revision>
  <dcterms:modified xsi:type="dcterms:W3CDTF">2009-04-05T15:14:35Z</dcterms:modified>
</cp:coreProperties>
</file>