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571744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Социальное познание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Особенности: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dirty="0" smtClean="0"/>
              <a:t>овпадение субъекта и объекта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убъективность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ложность изучаемого объекта т.е общества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граниченные возможности изучения общества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Конкретно-исторический подход к социальным явлениям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7148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Основные требования: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sz="2400" dirty="0" smtClean="0"/>
              <a:t>Рассмотрение социальной действительности в развитии(мастерская      мануфактура     фабрика)</a:t>
            </a:r>
          </a:p>
          <a:p>
            <a:r>
              <a:rPr lang="ru-RU" sz="2400" dirty="0" smtClean="0"/>
              <a:t>Изучение общественных явлений в их многообразных связях во взаимозависимости</a:t>
            </a:r>
          </a:p>
          <a:p>
            <a:r>
              <a:rPr lang="ru-RU" sz="2400" dirty="0" smtClean="0"/>
              <a:t>Выявление общего и особенного на основе изучения конкретных процессов в конкретных исторических условиях (исторические закономерности)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4143372" y="3500438"/>
            <a:ext cx="357190" cy="7143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6429388" y="3500438"/>
            <a:ext cx="357190" cy="7143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</TotalTime>
  <Words>60</Words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Социальное познание</vt:lpstr>
      <vt:lpstr>Особенности:</vt:lpstr>
      <vt:lpstr>Конкретно-исторический подход к социальным явлениям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познание</dc:title>
  <cp:lastModifiedBy>Admin</cp:lastModifiedBy>
  <cp:revision>3</cp:revision>
  <dcterms:modified xsi:type="dcterms:W3CDTF">2009-04-02T16:34:17Z</dcterms:modified>
</cp:coreProperties>
</file>