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3.wmf"/><Relationship Id="rId4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2428868"/>
            <a:ext cx="8229600" cy="139903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Трудовая деятельность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Материальное производство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142976" y="1857364"/>
            <a:ext cx="7472386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Производство</a:t>
            </a:r>
            <a:r>
              <a:rPr lang="ru-RU" dirty="0" smtClean="0"/>
              <a:t> – процесс трудовой деятельности людей, в результате которой создаются материальные блага, направленные на удовлетворение человеческих потребностей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6" name="Object 20"/>
          <p:cNvGraphicFramePr>
            <a:graphicFrameLocks noChangeAspect="1"/>
          </p:cNvGraphicFramePr>
          <p:nvPr/>
        </p:nvGraphicFramePr>
        <p:xfrm>
          <a:off x="3786182" y="4643446"/>
          <a:ext cx="1371600" cy="1241425"/>
        </p:xfrm>
        <a:graphic>
          <a:graphicData uri="http://schemas.openxmlformats.org/presentationml/2006/ole">
            <p:oleObj spid="_x0000_s1026" name="Clip" r:id="rId3" imgW="833760" imgH="753840" progId="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Материальное производство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9751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материальное                            духовное</a:t>
            </a:r>
          </a:p>
          <a:p>
            <a:pPr>
              <a:buNone/>
            </a:pPr>
            <a:r>
              <a:rPr lang="ru-RU" sz="2800" dirty="0" smtClean="0"/>
              <a:t>    производство                             производство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преобразование                         деятельность </a:t>
            </a:r>
          </a:p>
          <a:p>
            <a:pPr>
              <a:buNone/>
            </a:pPr>
            <a:r>
              <a:rPr lang="ru-RU" sz="2800" dirty="0" smtClean="0"/>
              <a:t>   природы                                       сознательна</a:t>
            </a:r>
          </a:p>
          <a:p>
            <a:pPr>
              <a:buNone/>
            </a:pPr>
            <a:r>
              <a:rPr lang="ru-RU" sz="2800" dirty="0" smtClean="0"/>
              <a:t>        </a:t>
            </a:r>
          </a:p>
          <a:p>
            <a:pPr>
              <a:buNone/>
            </a:pPr>
            <a:r>
              <a:rPr lang="ru-RU" sz="2800" dirty="0" smtClean="0"/>
              <a:t>                           Цель – создание необходимых</a:t>
            </a:r>
          </a:p>
          <a:p>
            <a:pPr>
              <a:buNone/>
            </a:pPr>
            <a:r>
              <a:rPr lang="ru-RU" sz="2800" dirty="0" smtClean="0"/>
              <a:t>                           материальных  условий для </a:t>
            </a:r>
          </a:p>
          <a:p>
            <a:pPr>
              <a:buNone/>
            </a:pPr>
            <a:r>
              <a:rPr lang="ru-RU" sz="2800" dirty="0" smtClean="0"/>
              <a:t>                           существования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1608117" y="3321049"/>
            <a:ext cx="92869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6251587" y="3321843"/>
            <a:ext cx="107077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786182" y="4214818"/>
            <a:ext cx="171451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8"/>
          <p:cNvGraphicFramePr>
            <a:graphicFrameLocks noChangeAspect="1"/>
          </p:cNvGraphicFramePr>
          <p:nvPr/>
        </p:nvGraphicFramePr>
        <p:xfrm>
          <a:off x="1071538" y="4714884"/>
          <a:ext cx="1663700" cy="1676400"/>
        </p:xfrm>
        <a:graphic>
          <a:graphicData uri="http://schemas.openxmlformats.org/presentationml/2006/ole">
            <p:oleObj spid="_x0000_s2050" name="Clip" r:id="rId3" imgW="2534760" imgH="2554560" progId="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Условия материального производства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800" dirty="0" smtClean="0"/>
              <a:t>        предмет                                         деятельность </a:t>
            </a:r>
          </a:p>
          <a:p>
            <a:pPr>
              <a:buNone/>
            </a:pPr>
            <a:r>
              <a:rPr lang="ru-RU" sz="2800" dirty="0" smtClean="0"/>
              <a:t>           труда               средства                  человека</a:t>
            </a:r>
          </a:p>
          <a:p>
            <a:pPr>
              <a:buNone/>
            </a:pPr>
            <a:r>
              <a:rPr lang="ru-RU" sz="2800" dirty="0" smtClean="0"/>
              <a:t>                                        труда </a:t>
            </a:r>
          </a:p>
          <a:p>
            <a:pPr>
              <a:buNone/>
            </a:pPr>
            <a:r>
              <a:rPr lang="ru-RU" sz="2800" dirty="0" smtClean="0"/>
              <a:t>                                    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000100" y="4357694"/>
          <a:ext cx="2076450" cy="1266825"/>
        </p:xfrm>
        <a:graphic>
          <a:graphicData uri="http://schemas.openxmlformats.org/presentationml/2006/ole">
            <p:oleObj spid="_x0000_s3074" name="Точечный рисунок" r:id="rId3" imgW="2076740" imgH="1267002" progId="PBrush">
              <p:embed/>
            </p:oleObj>
          </a:graphicData>
        </a:graphic>
      </p:graphicFrame>
      <p:graphicFrame>
        <p:nvGraphicFramePr>
          <p:cNvPr id="7" name="Object 11"/>
          <p:cNvGraphicFramePr>
            <a:graphicFrameLocks noChangeAspect="1"/>
          </p:cNvGraphicFramePr>
          <p:nvPr/>
        </p:nvGraphicFramePr>
        <p:xfrm>
          <a:off x="3786182" y="4714884"/>
          <a:ext cx="1581150" cy="1543050"/>
        </p:xfrm>
        <a:graphic>
          <a:graphicData uri="http://schemas.openxmlformats.org/presentationml/2006/ole">
            <p:oleObj spid="_x0000_s3075" name="Точечный рисунок" r:id="rId4" imgW="1580952" imgH="1542857" progId="PBrush">
              <p:embed/>
            </p:oleObj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6643702" y="4214818"/>
          <a:ext cx="1531938" cy="1458913"/>
        </p:xfrm>
        <a:graphic>
          <a:graphicData uri="http://schemas.openxmlformats.org/presentationml/2006/ole">
            <p:oleObj spid="_x0000_s3076" name="Clip" r:id="rId5" imgW="1235880" imgH="1174680" progId="">
              <p:embed/>
            </p:oleObj>
          </a:graphicData>
        </a:graphic>
      </p:graphicFrame>
      <p:cxnSp>
        <p:nvCxnSpPr>
          <p:cNvPr id="10" name="Прямая со стрелкой 9"/>
          <p:cNvCxnSpPr/>
          <p:nvPr/>
        </p:nvCxnSpPr>
        <p:spPr>
          <a:xfrm rot="10800000" flipV="1">
            <a:off x="2643174" y="1571612"/>
            <a:ext cx="1785950" cy="1143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286380" y="1571612"/>
            <a:ext cx="1357322" cy="1214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3893339" y="2393149"/>
            <a:ext cx="164307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23334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Деятельность человека становится трудом, когда в ней присутствует сознательно поставленная цель!</a:t>
            </a:r>
            <a:br>
              <a:rPr lang="ru-RU" b="1" dirty="0" smtClean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3500430" y="4786322"/>
          <a:ext cx="2195513" cy="1808163"/>
        </p:xfrm>
        <a:graphic>
          <a:graphicData uri="http://schemas.openxmlformats.org/presentationml/2006/ole">
            <p:oleObj spid="_x0000_s4098" name="Точечный рисунок" r:id="rId3" imgW="2866667" imgH="2362530" progId="PBrush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Общество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571504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сельское                                        сфера </a:t>
            </a:r>
          </a:p>
          <a:p>
            <a:pPr>
              <a:buNone/>
            </a:pPr>
            <a:r>
              <a:rPr lang="ru-RU" dirty="0" smtClean="0"/>
              <a:t>       хозяйство                              обслуживания</a:t>
            </a:r>
          </a:p>
          <a:p>
            <a:pPr>
              <a:buNone/>
            </a:pPr>
            <a:r>
              <a:rPr lang="ru-RU" dirty="0" smtClean="0"/>
              <a:t>                               разделение</a:t>
            </a:r>
          </a:p>
          <a:p>
            <a:pPr>
              <a:buNone/>
            </a:pPr>
            <a:r>
              <a:rPr lang="ru-RU" dirty="0" smtClean="0"/>
              <a:t>                                    труда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промышленность               сфера информ 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услуг</a:t>
            </a:r>
            <a:endParaRPr lang="ru-RU" dirty="0"/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1285852" y="2428868"/>
          <a:ext cx="1587500" cy="1600200"/>
        </p:xfrm>
        <a:graphic>
          <a:graphicData uri="http://schemas.openxmlformats.org/presentationml/2006/ole">
            <p:oleObj spid="_x0000_s5122" name="Clip" r:id="rId3" imgW="2534760" imgH="2554560" progId="">
              <p:embed/>
            </p:oleObj>
          </a:graphicData>
        </a:graphic>
      </p:graphicFrame>
      <p:graphicFrame>
        <p:nvGraphicFramePr>
          <p:cNvPr id="6" name="Object 13"/>
          <p:cNvGraphicFramePr>
            <a:graphicFrameLocks noChangeAspect="1"/>
          </p:cNvGraphicFramePr>
          <p:nvPr/>
        </p:nvGraphicFramePr>
        <p:xfrm>
          <a:off x="6643702" y="2357430"/>
          <a:ext cx="1238250" cy="1382713"/>
        </p:xfrm>
        <a:graphic>
          <a:graphicData uri="http://schemas.openxmlformats.org/presentationml/2006/ole">
            <p:oleObj spid="_x0000_s5123" name="Clip" r:id="rId4" imgW="693360" imgH="773280" progId="">
              <p:embed/>
            </p:oleObj>
          </a:graphicData>
        </a:graphic>
      </p:graphicFrame>
      <p:graphicFrame>
        <p:nvGraphicFramePr>
          <p:cNvPr id="7" name="Object 14"/>
          <p:cNvGraphicFramePr>
            <a:graphicFrameLocks noChangeAspect="1"/>
          </p:cNvGraphicFramePr>
          <p:nvPr/>
        </p:nvGraphicFramePr>
        <p:xfrm>
          <a:off x="6072198" y="5072074"/>
          <a:ext cx="1447800" cy="1400175"/>
        </p:xfrm>
        <a:graphic>
          <a:graphicData uri="http://schemas.openxmlformats.org/presentationml/2006/ole">
            <p:oleObj spid="_x0000_s5124" name="Clip" r:id="rId5" imgW="1113120" imgH="1076040" progId="">
              <p:embed/>
            </p:oleObj>
          </a:graphicData>
        </a:graphic>
      </p:graphicFrame>
      <p:graphicFrame>
        <p:nvGraphicFramePr>
          <p:cNvPr id="8" name="Object 15"/>
          <p:cNvGraphicFramePr>
            <a:graphicFrameLocks noChangeAspect="1"/>
          </p:cNvGraphicFramePr>
          <p:nvPr/>
        </p:nvGraphicFramePr>
        <p:xfrm>
          <a:off x="1571604" y="4549775"/>
          <a:ext cx="1646238" cy="2308225"/>
        </p:xfrm>
        <a:graphic>
          <a:graphicData uri="http://schemas.openxmlformats.org/presentationml/2006/ole">
            <p:oleObj spid="_x0000_s5125" name="Clip" r:id="rId6" imgW="1646280" imgH="2308680" progId="">
              <p:embed/>
            </p:oleObj>
          </a:graphicData>
        </a:graphic>
      </p:graphicFrame>
      <p:cxnSp>
        <p:nvCxnSpPr>
          <p:cNvPr id="10" name="Прямая со стрелкой 9"/>
          <p:cNvCxnSpPr/>
          <p:nvPr/>
        </p:nvCxnSpPr>
        <p:spPr>
          <a:xfrm rot="5400000" flipH="1" flipV="1">
            <a:off x="5572132" y="2214554"/>
            <a:ext cx="285752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V="1">
            <a:off x="3071802" y="2214554"/>
            <a:ext cx="357190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571868" y="3571876"/>
            <a:ext cx="642942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4786314" y="3500438"/>
            <a:ext cx="642942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Современный работник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1689052"/>
            <a:ext cx="8229600" cy="51689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                     разделение труда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рост производительности труда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трудовая                           технологическая    </a:t>
            </a:r>
          </a:p>
          <a:p>
            <a:pPr>
              <a:buNone/>
            </a:pPr>
            <a:r>
              <a:rPr lang="ru-RU" dirty="0" smtClean="0"/>
              <a:t>    дисциплина                        дисциплина  </a:t>
            </a:r>
          </a:p>
          <a:p>
            <a:pPr>
              <a:buNone/>
            </a:pPr>
            <a:r>
              <a:rPr lang="ru-RU" dirty="0" smtClean="0"/>
              <a:t>      </a:t>
            </a:r>
          </a:p>
          <a:p>
            <a:pPr>
              <a:buNone/>
            </a:pPr>
            <a:r>
              <a:rPr lang="ru-RU" dirty="0" smtClean="0"/>
              <a:t>              договорная         инициатива и</a:t>
            </a:r>
          </a:p>
          <a:p>
            <a:pPr>
              <a:buNone/>
            </a:pPr>
            <a:r>
              <a:rPr lang="ru-RU" dirty="0" smtClean="0"/>
              <a:t>              дисциплина       исполнительность</a:t>
            </a:r>
          </a:p>
          <a:p>
            <a:pPr>
              <a:buNone/>
            </a:pPr>
            <a:r>
              <a:rPr lang="ru-RU" dirty="0" smtClean="0"/>
              <a:t>                    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4394199" y="2463793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 flipV="1">
            <a:off x="1785918" y="3143248"/>
            <a:ext cx="714380" cy="6429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572132" y="3071810"/>
            <a:ext cx="714380" cy="6429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2393141" y="3750471"/>
            <a:ext cx="2071702" cy="857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3929058" y="3929066"/>
            <a:ext cx="2000264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41</TotalTime>
  <Words>116</Words>
  <PresentationFormat>Экран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Яркая</vt:lpstr>
      <vt:lpstr>Clip</vt:lpstr>
      <vt:lpstr>Точечный рисунок</vt:lpstr>
      <vt:lpstr>Трудовая деятельность</vt:lpstr>
      <vt:lpstr>Материальное производство</vt:lpstr>
      <vt:lpstr>Материальное производство</vt:lpstr>
      <vt:lpstr>Условия материального производства</vt:lpstr>
      <vt:lpstr>Деятельность человека становится трудом, когда в ней присутствует сознательно поставленная цель! </vt:lpstr>
      <vt:lpstr>Общество</vt:lpstr>
      <vt:lpstr>Современный работник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Трудовая деятельность</dc:title>
  <cp:lastModifiedBy>Admin</cp:lastModifiedBy>
  <cp:revision>7</cp:revision>
  <dcterms:modified xsi:type="dcterms:W3CDTF">2009-04-05T11:52:33Z</dcterms:modified>
</cp:coreProperties>
</file>