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&#1053;&#1077;&#1085;&#1072;&#1091;&#1095;&#1085;&#1086;&#1077;%20&#1087;&#1086;&#1079;&#1085;&#1072;&#1085;&#1080;&#1077;.pptx" TargetMode="External"/><Relationship Id="rId3" Type="http://schemas.openxmlformats.org/officeDocument/2006/relationships/hyperlink" Target="&#1076;&#1077;&#1103;&#1090;&#1077;&#1083;&#1100;&#1085;&#1086;&#1089;&#1090;&#1100;%20&#1080;%20&#1086;&#1073;&#1097;&#1077;&#1085;&#1080;&#1077;.pptx" TargetMode="External"/><Relationship Id="rId7" Type="http://schemas.openxmlformats.org/officeDocument/2006/relationships/hyperlink" Target="&#1053;&#1072;&#1091;&#1095;&#1085;&#1086;&#1077;%20&#1087;&#1086;&#1079;&#1085;&#1072;&#1085;&#1080;&#1077;.pptx" TargetMode="External"/><Relationship Id="rId2" Type="http://schemas.openxmlformats.org/officeDocument/2006/relationships/hyperlink" Target="&#1044;&#1077;&#1103;&#1090;&#1077;&#1083;&#1100;&#1085;&#1086;&#1089;&#1090;&#1100;%20&#1080;%20&#1077;&#1105;%20&#1084;&#1085;&#1086;&#1075;&#1086;&#1086;&#1073;&#1088;&#1072;&#1079;&#1080;&#1077;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48;&#1089;&#1090;&#1080;&#1085;&#1072;%20&#1080;%20&#1077;&#1105;%20&#1082;&#1088;&#1080;&#1090;&#1077;&#1088;&#1080;&#1080;.pptx" TargetMode="External"/><Relationship Id="rId5" Type="http://schemas.openxmlformats.org/officeDocument/2006/relationships/hyperlink" Target="&#1055;&#1086;&#1079;&#1085;&#1072;&#1074;&#1072;&#1090;&#1077;&#1083;&#1100;&#1085;&#1072;&#1103;%20&#1076;&#1077;&#1103;&#1090;&#1077;&#1083;&#1100;&#1085;&#1086;&#1089;&#1090;&#1100;.pptx" TargetMode="External"/><Relationship Id="rId4" Type="http://schemas.openxmlformats.org/officeDocument/2006/relationships/hyperlink" Target="&#1089;&#1086;&#1094;%20&#1085;&#1086;&#1088;&#1084;&#1099;%20&#1080;%20&#1086;&#1090;&#1082;&#1083;&#1086;&#1085;%20&#1087;&#1086;&#1074;&#1077;&#1076;&#1077;&#1085;&#1080;&#1077;.pptx" TargetMode="External"/><Relationship Id="rId9" Type="http://schemas.openxmlformats.org/officeDocument/2006/relationships/hyperlink" Target="&#1089;&#1086;&#1094;&#1080;&#1072;&#1083;&#1100;&#1085;&#1086;&#1077;%20&#1087;&#1086;&#1079;&#1085;&#1072;&#1085;&#1080;&#1077;.pptx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&#1055;&#1086;&#1083;&#1080;&#1090;&#1080;&#1095;&#1077;&#1089;&#1082;&#1072;&#1103;%20&#1076;&#1077;&#1103;&#1090;&#1077;&#1083;&#1100;&#1085;&#1086;&#1089;&#1090;&#1100;.pptx" TargetMode="External"/><Relationship Id="rId3" Type="http://schemas.openxmlformats.org/officeDocument/2006/relationships/hyperlink" Target="&#1044;&#1091;&#1093;&#1086;&#1074;&#1085;&#1086;-&#1090;&#1077;&#1086;&#1088;&#1080;&#1090;&#1080;&#1095;%20&#1080;%20&#1076;&#1091;&#1093;&#1086;&#1074;&#1085;&#1086;-&#1087;&#1088;&#1072;&#1082;&#1090;&#1080;&#1095;.pptx" TargetMode="External"/><Relationship Id="rId7" Type="http://schemas.openxmlformats.org/officeDocument/2006/relationships/hyperlink" Target="&#1057;&#1074;&#1086;&#1073;&#1086;&#1076;&#1072;%20&#1080;%20&#1076;&#1077;&#1103;&#1090;&#1077;&#1083;&#1100;&#1085;&#1086;&#1089;&#1090;&#1100;%20&#1095;&#1077;&#1083;&#1086;&#1074;&#1077;&#1082;&#1072;.pptx" TargetMode="External"/><Relationship Id="rId2" Type="http://schemas.openxmlformats.org/officeDocument/2006/relationships/hyperlink" Target="&#1057;&#1072;&#1084;&#1086;&#1087;&#1086;&#1079;&#1085;&#1072;&#1085;&#1080;&#1077;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&#1048;&#1079;&#1086;&#1073;&#1088;&#1077;&#1090;&#1072;&#1090;&#1077;&#1083;&#1100;&#1089;&#1082;&#1072;&#1103;%20&#1076;&#1077;&#1103;&#1090;&#1077;&#1083;&#1100;&#1085;&#1086;&#1089;&#1090;&#1100;.pptx" TargetMode="External"/><Relationship Id="rId5" Type="http://schemas.openxmlformats.org/officeDocument/2006/relationships/hyperlink" Target="&#1058;&#1088;&#1091;&#1076;&#1086;&#1074;&#1072;&#1103;%20&#1076;&#1077;&#1103;&#1090;&#1077;&#1083;&#1100;&#1085;&#1086;&#1089;&#1090;&#1100;.pptx" TargetMode="External"/><Relationship Id="rId4" Type="http://schemas.openxmlformats.org/officeDocument/2006/relationships/hyperlink" Target="&#1053;&#1088;&#1072;&#1074;&#1089;&#1090;&#1074;&#1077;&#1085;&#1085;&#1072;&#1103;%20&#1086;&#1094;&#1077;&#1085;&#1082;&#1072;%20&#1076;&#1077;&#1103;&#1090;&#1077;&#1083;&#1100;&#1085;&#1086;&#1089;&#1090;&#1080;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8062912" cy="178595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Деятельность человека и её многообразие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71472" y="3571876"/>
            <a:ext cx="8062912" cy="307183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Работу выполнила ученица 11 «а» класса</a:t>
            </a:r>
          </a:p>
          <a:p>
            <a:r>
              <a:rPr lang="ru-RU" dirty="0" smtClean="0"/>
              <a:t>МОУ СОШ с УИОП пгт Пижанка </a:t>
            </a:r>
          </a:p>
          <a:p>
            <a:r>
              <a:rPr lang="ru-RU" b="1" dirty="0" smtClean="0"/>
              <a:t>Унжакова Юлия Александровна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pPr algn="ctr"/>
            <a:r>
              <a:rPr lang="ru-RU" b="1" dirty="0" smtClean="0"/>
              <a:t>2009 год  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Деятельность человека и её многообразие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Деятельность</a:t>
            </a:r>
          </a:p>
          <a:p>
            <a:r>
              <a:rPr lang="ru-RU" sz="2400" dirty="0" smtClean="0">
                <a:hlinkClick r:id="rId2" action="ppaction://hlinkpres?slideindex=1&amp;slidetitle="/>
              </a:rPr>
              <a:t>Многообразие деятельности</a:t>
            </a:r>
            <a:endParaRPr lang="ru-RU" sz="2400" dirty="0" smtClean="0"/>
          </a:p>
          <a:p>
            <a:r>
              <a:rPr lang="ru-RU" sz="2400" dirty="0" smtClean="0">
                <a:hlinkClick r:id="rId3" action="ppaction://hlinkpres?slideindex=1&amp;slidetitle="/>
              </a:rPr>
              <a:t>Деятельность и общение</a:t>
            </a:r>
            <a:endParaRPr lang="ru-RU" sz="2400" dirty="0" smtClean="0"/>
          </a:p>
          <a:p>
            <a:r>
              <a:rPr lang="ru-RU" sz="2400" dirty="0" smtClean="0">
                <a:hlinkClick r:id="rId4" action="ppaction://hlinkpres?slideindex=1&amp;slidetitle="/>
              </a:rPr>
              <a:t>Социальные нормы и отклоняющееся поведение</a:t>
            </a:r>
            <a:endParaRPr lang="ru-RU" sz="2400" dirty="0" smtClean="0"/>
          </a:p>
          <a:p>
            <a:r>
              <a:rPr lang="ru-RU" sz="2800" b="1" dirty="0" smtClean="0"/>
              <a:t>Познание как деятельность</a:t>
            </a:r>
          </a:p>
          <a:p>
            <a:r>
              <a:rPr lang="ru-RU" sz="2400" dirty="0" smtClean="0">
                <a:hlinkClick r:id="rId5" action="ppaction://hlinkpres?slideindex=1&amp;slidetitle="/>
              </a:rPr>
              <a:t>Познавательная деятельность</a:t>
            </a:r>
            <a:endParaRPr lang="ru-RU" sz="2400" dirty="0" smtClean="0"/>
          </a:p>
          <a:p>
            <a:r>
              <a:rPr lang="ru-RU" sz="2400" dirty="0" smtClean="0">
                <a:hlinkClick r:id="rId6" action="ppaction://hlinkpres?slideindex=1&amp;slidetitle="/>
              </a:rPr>
              <a:t>Истина и её критерии</a:t>
            </a:r>
            <a:endParaRPr lang="ru-RU" sz="2400" dirty="0" smtClean="0"/>
          </a:p>
          <a:p>
            <a:r>
              <a:rPr lang="ru-RU" sz="2400" dirty="0" smtClean="0">
                <a:hlinkClick r:id="rId7" action="ppaction://hlinkpres?slideindex=1&amp;slidetitle="/>
              </a:rPr>
              <a:t>Научное познание</a:t>
            </a:r>
            <a:endParaRPr lang="ru-RU" sz="2400" dirty="0" smtClean="0"/>
          </a:p>
          <a:p>
            <a:r>
              <a:rPr lang="ru-RU" sz="2400" dirty="0" smtClean="0">
                <a:hlinkClick r:id="rId8" action="ppaction://hlinkpres?slideindex=1&amp;slidetitle="/>
              </a:rPr>
              <a:t>Ненаучное познание</a:t>
            </a:r>
            <a:endParaRPr lang="ru-RU" sz="2400" dirty="0" smtClean="0"/>
          </a:p>
          <a:p>
            <a:r>
              <a:rPr lang="ru-RU" sz="2400" dirty="0" smtClean="0">
                <a:hlinkClick r:id="rId9" action="ppaction://hlinkpres?slideindex=1&amp;slidetitle="/>
              </a:rPr>
              <a:t>Социальное познание</a:t>
            </a:r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3039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>
            <a:normAutofit/>
          </a:bodyPr>
          <a:lstStyle/>
          <a:p>
            <a:r>
              <a:rPr lang="ru-RU" sz="2400" dirty="0" smtClean="0">
                <a:hlinkClick r:id="rId2" action="ppaction://hlinkpres?slideindex=1&amp;slidetitle="/>
              </a:rPr>
              <a:t>Самопознание</a:t>
            </a:r>
            <a:endParaRPr lang="ru-RU" sz="2400" dirty="0" smtClean="0"/>
          </a:p>
          <a:p>
            <a:r>
              <a:rPr lang="ru-RU" sz="2800" b="1" dirty="0" smtClean="0"/>
              <a:t>Деятельность и духовный мир</a:t>
            </a:r>
          </a:p>
          <a:p>
            <a:r>
              <a:rPr lang="ru-RU" sz="2400" dirty="0" smtClean="0">
                <a:hlinkClick r:id="rId3" action="ppaction://hlinkpres?slideindex=1&amp;slidetitle="/>
              </a:rPr>
              <a:t>Духовно-теоретическая и духовно-практическая деятельность</a:t>
            </a:r>
            <a:endParaRPr lang="ru-RU" sz="2400" dirty="0" smtClean="0"/>
          </a:p>
          <a:p>
            <a:r>
              <a:rPr lang="ru-RU" sz="2400" dirty="0" smtClean="0">
                <a:hlinkClick r:id="rId4" action="ppaction://hlinkpres?slideindex=1&amp;slidetitle="/>
              </a:rPr>
              <a:t>Нравственная оценка деятельности</a:t>
            </a:r>
            <a:endParaRPr lang="ru-RU" sz="2400" dirty="0" smtClean="0"/>
          </a:p>
          <a:p>
            <a:r>
              <a:rPr lang="ru-RU" sz="2800" b="1" dirty="0" smtClean="0"/>
              <a:t>Материально-производственная деятельность</a:t>
            </a:r>
          </a:p>
          <a:p>
            <a:r>
              <a:rPr lang="ru-RU" sz="2400" dirty="0" smtClean="0">
                <a:hlinkClick r:id="rId5" action="ppaction://hlinkpres?slideindex=1&amp;slidetitle="/>
              </a:rPr>
              <a:t>Трудовая деятельность</a:t>
            </a:r>
            <a:endParaRPr lang="ru-RU" sz="2400" dirty="0" smtClean="0"/>
          </a:p>
          <a:p>
            <a:r>
              <a:rPr lang="ru-RU" sz="2400" dirty="0" smtClean="0">
                <a:hlinkClick r:id="rId6" action="ppaction://hlinkpres?slideindex=1&amp;slidetitle="/>
              </a:rPr>
              <a:t>Изобретательская деятельность</a:t>
            </a:r>
            <a:endParaRPr lang="ru-RU" sz="2400" dirty="0" smtClean="0"/>
          </a:p>
          <a:p>
            <a:r>
              <a:rPr lang="ru-RU" sz="2800" b="1" dirty="0" smtClean="0"/>
              <a:t>Социально-политическая деятельность и развитие общества</a:t>
            </a:r>
          </a:p>
          <a:p>
            <a:r>
              <a:rPr lang="ru-RU" sz="2400" dirty="0" smtClean="0">
                <a:hlinkClick r:id="rId7" action="ppaction://hlinkpres?slideindex=1&amp;slidetitle="/>
              </a:rPr>
              <a:t>Свобода и деятельность человека</a:t>
            </a:r>
            <a:endParaRPr lang="ru-RU" sz="2400" dirty="0" smtClean="0"/>
          </a:p>
          <a:p>
            <a:r>
              <a:rPr lang="ru-RU" sz="2400" dirty="0" smtClean="0">
                <a:hlinkClick r:id="rId8" action="ppaction://hlinkpres?slideindex=1&amp;slidetitle="/>
              </a:rPr>
              <a:t>Политическая деятельность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229600" cy="451882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Деятельность - это совокупность действий, объединенных единой целью. Цели бывают близкие и дальние. Для становления личности большое значение имеют дальние цели, которые дают определенное направление деятельности, показывают перспективу ее развития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</TotalTime>
  <Words>120</Words>
  <PresentationFormat>Экран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Яркая</vt:lpstr>
      <vt:lpstr>Деятельность человека и её многообразие</vt:lpstr>
      <vt:lpstr>Деятельность человека и её многообразие</vt:lpstr>
      <vt:lpstr>        </vt:lpstr>
      <vt:lpstr>Деятельность - это совокупность действий, объединенных единой целью. Цели бывают близкие и дальние. Для становления личности большое значение имеют дальние цели, которые дают определенное направление деятельности, показывают перспективу ее развития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человека и её многообразие</dc:title>
  <cp:lastModifiedBy>Admin</cp:lastModifiedBy>
  <cp:revision>4</cp:revision>
  <dcterms:modified xsi:type="dcterms:W3CDTF">2009-04-05T17:05:56Z</dcterms:modified>
</cp:coreProperties>
</file>