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643182"/>
            <a:ext cx="8229600" cy="139903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Изобретательская деятельность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Процесс изобретения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428728" y="2500306"/>
            <a:ext cx="7215238" cy="342902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желание             знания          умения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подсказка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замысел                 план             воплощение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2000232" y="3000372"/>
          <a:ext cx="1060450" cy="1071563"/>
        </p:xfrm>
        <a:graphic>
          <a:graphicData uri="http://schemas.openxmlformats.org/presentationml/2006/ole">
            <p:oleObj spid="_x0000_s1026" name="Clip" r:id="rId3" imgW="1060560" imgH="1072440" progId="">
              <p:embed/>
            </p:oleObj>
          </a:graphicData>
        </a:graphic>
      </p:graphicFrame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4286248" y="3071810"/>
          <a:ext cx="1219200" cy="1173163"/>
        </p:xfrm>
        <a:graphic>
          <a:graphicData uri="http://schemas.openxmlformats.org/presentationml/2006/ole">
            <p:oleObj spid="_x0000_s1027" name="Clip" r:id="rId4" imgW="795600" imgH="765720" progId="">
              <p:embed/>
            </p:oleObj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 rot="5400000">
            <a:off x="2393141" y="2893215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 flipH="1" flipV="1">
            <a:off x="2928926" y="2928934"/>
            <a:ext cx="1357322" cy="10715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4751389" y="2892421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 flipH="1" flipV="1">
            <a:off x="4929190" y="3071810"/>
            <a:ext cx="1571636" cy="857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6500826" y="3071810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6536545" y="3893347"/>
            <a:ext cx="5000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Создание технологии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071966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800" dirty="0" smtClean="0"/>
              <a:t>       поиск                       решение            </a:t>
            </a:r>
            <a:r>
              <a:rPr lang="ru-RU" sz="2800" dirty="0" smtClean="0"/>
              <a:t>создание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   задачи                     задачи                технологии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</a:t>
            </a:r>
            <a:r>
              <a:rPr lang="ru-RU" sz="2800" dirty="0" smtClean="0"/>
              <a:t> </a:t>
            </a:r>
            <a:r>
              <a:rPr lang="ru-RU" sz="2800" dirty="0" smtClean="0"/>
              <a:t> </a:t>
            </a:r>
            <a:r>
              <a:rPr lang="ru-RU" sz="2800" dirty="0" smtClean="0"/>
              <a:t>знания                     нужные            </a:t>
            </a:r>
            <a:r>
              <a:rPr lang="ru-RU" sz="2800" dirty="0" smtClean="0"/>
              <a:t> </a:t>
            </a:r>
            <a:r>
              <a:rPr lang="ru-RU" sz="2800" dirty="0" smtClean="0"/>
              <a:t> </a:t>
            </a:r>
            <a:r>
              <a:rPr lang="ru-RU" sz="2800" dirty="0" smtClean="0"/>
              <a:t>обработка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                                   </a:t>
            </a:r>
            <a:r>
              <a:rPr lang="ru-RU" sz="2800" dirty="0" smtClean="0"/>
              <a:t>знания                знаний</a:t>
            </a:r>
            <a:endParaRPr lang="ru-RU" sz="28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357422" y="3143248"/>
            <a:ext cx="157163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500694" y="3143248"/>
            <a:ext cx="114300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Создание технологии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        стандартные</a:t>
            </a:r>
          </a:p>
          <a:p>
            <a:pPr>
              <a:buNone/>
            </a:pPr>
            <a:r>
              <a:rPr lang="ru-RU" dirty="0" smtClean="0"/>
              <a:t>                                               моделирование</a:t>
            </a:r>
          </a:p>
          <a:p>
            <a:pPr>
              <a:buNone/>
            </a:pPr>
            <a:r>
              <a:rPr lang="ru-RU" dirty="0" smtClean="0"/>
              <a:t>приёмы                                расчленение задачи</a:t>
            </a:r>
          </a:p>
          <a:p>
            <a:pPr>
              <a:buNone/>
            </a:pPr>
            <a:r>
              <a:rPr lang="ru-RU" dirty="0" smtClean="0"/>
              <a:t>и</a:t>
            </a:r>
            <a:r>
              <a:rPr lang="ru-RU" dirty="0" smtClean="0"/>
              <a:t>зобретательской             от противного</a:t>
            </a:r>
          </a:p>
          <a:p>
            <a:pPr>
              <a:buNone/>
            </a:pPr>
            <a:r>
              <a:rPr lang="ru-RU" dirty="0" smtClean="0"/>
              <a:t>деятельности                      мозговой штурм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3607587" y="3036091"/>
            <a:ext cx="1500198" cy="10001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857620" y="4286256"/>
            <a:ext cx="1071570" cy="714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3857620" y="3357562"/>
            <a:ext cx="1000132" cy="9286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3857620" y="3857628"/>
            <a:ext cx="1071570" cy="4286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857620" y="4286256"/>
            <a:ext cx="1000132" cy="142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40"/>
          <p:cNvGraphicFramePr>
            <a:graphicFrameLocks noChangeAspect="1"/>
          </p:cNvGraphicFramePr>
          <p:nvPr/>
        </p:nvGraphicFramePr>
        <p:xfrm>
          <a:off x="2143108" y="3000372"/>
          <a:ext cx="1082675" cy="1038225"/>
        </p:xfrm>
        <a:graphic>
          <a:graphicData uri="http://schemas.openxmlformats.org/presentationml/2006/ole">
            <p:oleObj spid="_x0000_s15362" name="Clip" r:id="rId3" imgW="2013120" imgH="1929960" progId="MS_ClipArt_Gallery.2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48</TotalTime>
  <Words>48</Words>
  <PresentationFormat>Экран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Яркая</vt:lpstr>
      <vt:lpstr>Clip</vt:lpstr>
      <vt:lpstr>Microsoft Clip Gallery</vt:lpstr>
      <vt:lpstr>Изобретательская деятельность</vt:lpstr>
      <vt:lpstr>Процесс изобретения</vt:lpstr>
      <vt:lpstr>Создание технологии</vt:lpstr>
      <vt:lpstr>Создание технологии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Изобретательская деятельность</dc:title>
  <cp:lastModifiedBy>Admin</cp:lastModifiedBy>
  <cp:revision>7</cp:revision>
  <dcterms:modified xsi:type="dcterms:W3CDTF">2009-04-05T15:00:08Z</dcterms:modified>
</cp:coreProperties>
</file>