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359013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Истина и её критерии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Гносеология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(наука о познании)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14348" y="2714620"/>
            <a:ext cx="8229600" cy="3117828"/>
          </a:xfrm>
        </p:spPr>
        <p:txBody>
          <a:bodyPr/>
          <a:lstStyle/>
          <a:p>
            <a:r>
              <a:rPr lang="ru-RU" dirty="0" smtClean="0"/>
              <a:t>э</a:t>
            </a:r>
            <a:r>
              <a:rPr lang="ru-RU" dirty="0" smtClean="0"/>
              <a:t>мпиризм  (опыт)</a:t>
            </a:r>
          </a:p>
          <a:p>
            <a:r>
              <a:rPr lang="ru-RU" dirty="0" smtClean="0"/>
              <a:t>а</a:t>
            </a:r>
            <a:r>
              <a:rPr lang="ru-RU" dirty="0" smtClean="0"/>
              <a:t>гностицизм (недоступный познанию)</a:t>
            </a:r>
          </a:p>
          <a:p>
            <a:r>
              <a:rPr lang="ru-RU" dirty="0" smtClean="0"/>
              <a:t>р</a:t>
            </a:r>
            <a:r>
              <a:rPr lang="ru-RU" dirty="0" smtClean="0"/>
              <a:t>ационализм (разум)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Истина - достоверное правильное знание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</a:t>
            </a:r>
            <a:r>
              <a:rPr lang="ru-RU" dirty="0" smtClean="0"/>
              <a:t>бсолютная истина</a:t>
            </a:r>
          </a:p>
          <a:p>
            <a:pPr>
              <a:buNone/>
            </a:pPr>
            <a:r>
              <a:rPr lang="ru-RU" dirty="0" smtClean="0"/>
              <a:t>    (несомненная, неизменная, раз и навсегда установленное знание)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НО! Абсолютной истины быть не может!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</a:t>
            </a:r>
            <a:r>
              <a:rPr lang="ru-RU" dirty="0" smtClean="0"/>
              <a:t>тносительная истина</a:t>
            </a:r>
          </a:p>
          <a:p>
            <a:pPr>
              <a:buNone/>
            </a:pPr>
            <a:r>
              <a:rPr lang="ru-RU" dirty="0" smtClean="0"/>
              <a:t>    (истина, которая отражает объект не полностью, а в известных пределах, условиях, отношениях, постоянно меняющихся и развивающихся)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</TotalTime>
  <Words>72</Words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Яркая</vt:lpstr>
      <vt:lpstr>Истина и её критерии</vt:lpstr>
      <vt:lpstr>Гносеология (наука о познании)</vt:lpstr>
      <vt:lpstr>Истина - достоверное правильное знание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Истина и её критерии</dc:title>
  <cp:lastModifiedBy>Admin</cp:lastModifiedBy>
  <cp:revision>5</cp:revision>
  <dcterms:modified xsi:type="dcterms:W3CDTF">2009-04-01T18:42:40Z</dcterms:modified>
</cp:coreProperties>
</file>