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428868"/>
            <a:ext cx="8229600" cy="13990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Научное познание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27860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Познание</a:t>
            </a:r>
            <a:r>
              <a:rPr lang="ru-RU" sz="2800" dirty="0" smtClean="0">
                <a:solidFill>
                  <a:schemeClr val="tx1"/>
                </a:solidFill>
              </a:rPr>
              <a:t> – процесс деятельности человека, основным содержанием которого является отражение объективной реальности в его сознании, а результатом – получение нового знания об окружающем мире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Особенности 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стремление к максимальной объективности</a:t>
            </a:r>
          </a:p>
          <a:p>
            <a:r>
              <a:rPr lang="ru-RU" dirty="0" smtClean="0"/>
              <a:t>особый научный язык</a:t>
            </a:r>
          </a:p>
          <a:p>
            <a:r>
              <a:rPr lang="ru-RU" dirty="0" smtClean="0"/>
              <a:t>обоснование истинности полученных знаний</a:t>
            </a:r>
          </a:p>
          <a:p>
            <a:r>
              <a:rPr lang="ru-RU" dirty="0" smtClean="0"/>
              <a:t>получение знаний, которые не только связаны с сегодняшним днём, но и важны для будущих поколений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Уровни научного познания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Эмпирический (главная задача – описание явлений и предметов)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факт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Теоретический (главная задача – объяснение явлений)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знание фиксируется в форме законов, научных теорий, в которых раскрывается сущность познаваемых объектов</a:t>
            </a: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6500826" y="3071810"/>
            <a:ext cx="285752" cy="500066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2643174" y="3071810"/>
            <a:ext cx="285752" cy="500066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2571736" y="6143644"/>
            <a:ext cx="285752" cy="500066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643702" y="6143644"/>
            <a:ext cx="285752" cy="500066"/>
          </a:xfrm>
          <a:prstGeom prst="downArrow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Методы познания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наблюдение</a:t>
            </a:r>
          </a:p>
          <a:p>
            <a:endParaRPr lang="ru-RU" dirty="0" smtClean="0"/>
          </a:p>
          <a:p>
            <a:r>
              <a:rPr lang="ru-RU" dirty="0" smtClean="0"/>
              <a:t>эмпирическое описание</a:t>
            </a:r>
          </a:p>
          <a:p>
            <a:endParaRPr lang="ru-RU" dirty="0" smtClean="0"/>
          </a:p>
          <a:p>
            <a:r>
              <a:rPr lang="ru-RU" dirty="0" smtClean="0"/>
              <a:t>эксперимент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мыслительный эксперимент</a:t>
            </a:r>
          </a:p>
          <a:p>
            <a:endParaRPr lang="ru-RU" dirty="0" smtClean="0"/>
          </a:p>
          <a:p>
            <a:r>
              <a:rPr lang="ru-RU" dirty="0" smtClean="0"/>
              <a:t>гипотеза</a:t>
            </a:r>
          </a:p>
          <a:p>
            <a:endParaRPr lang="ru-RU" dirty="0" smtClean="0"/>
          </a:p>
          <a:p>
            <a:r>
              <a:rPr lang="ru-RU" dirty="0" smtClean="0"/>
              <a:t>научная теория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2000232" y="0"/>
            <a:ext cx="214314" cy="64294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flipH="1">
            <a:off x="6215074" y="0"/>
            <a:ext cx="204790" cy="64294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74</TotalTime>
  <Words>107</Words>
  <PresentationFormat>Экран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Яркая</vt:lpstr>
      <vt:lpstr>Научное познание</vt:lpstr>
      <vt:lpstr>Познание – процесс деятельности человека, основным содержанием которого является отражение объективной реальности в его сознании, а результатом – получение нового знания об окружающем мире</vt:lpstr>
      <vt:lpstr>Особенности :</vt:lpstr>
      <vt:lpstr>Уровни научного познания</vt:lpstr>
      <vt:lpstr>Методы познания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Научное познание</dc:title>
  <cp:lastModifiedBy>Admin</cp:lastModifiedBy>
  <cp:revision>10</cp:revision>
  <dcterms:modified xsi:type="dcterms:W3CDTF">2009-04-02T16:19:31Z</dcterms:modified>
</cp:coreProperties>
</file>