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Ненаучное познание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Ненаучное познание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</a:t>
            </a:r>
            <a:r>
              <a:rPr lang="ru-RU" dirty="0" smtClean="0"/>
              <a:t>ифология</a:t>
            </a:r>
          </a:p>
          <a:p>
            <a:endParaRPr lang="ru-RU" dirty="0" smtClean="0"/>
          </a:p>
          <a:p>
            <a:r>
              <a:rPr lang="ru-RU" dirty="0" smtClean="0"/>
              <a:t>ж</a:t>
            </a:r>
            <a:r>
              <a:rPr lang="ru-RU" dirty="0" smtClean="0"/>
              <a:t>изненная практика</a:t>
            </a:r>
          </a:p>
          <a:p>
            <a:endParaRPr lang="ru-RU" dirty="0" smtClean="0"/>
          </a:p>
          <a:p>
            <a:r>
              <a:rPr lang="ru-RU" dirty="0" smtClean="0"/>
              <a:t>п</a:t>
            </a:r>
            <a:r>
              <a:rPr lang="ru-RU" dirty="0" smtClean="0"/>
              <a:t>ознание средствами искусства</a:t>
            </a:r>
          </a:p>
          <a:p>
            <a:endParaRPr lang="ru-RU" dirty="0" smtClean="0"/>
          </a:p>
          <a:p>
            <a:r>
              <a:rPr lang="ru-RU" dirty="0" smtClean="0"/>
              <a:t>н</a:t>
            </a:r>
            <a:r>
              <a:rPr lang="ru-RU" dirty="0" smtClean="0"/>
              <a:t>ародная мудрость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12</Words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Яркая</vt:lpstr>
      <vt:lpstr>Ненаучное познание</vt:lpstr>
      <vt:lpstr>Ненаучное познание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Ненаучное познание</dc:title>
  <cp:lastModifiedBy>Admin</cp:lastModifiedBy>
  <cp:revision>1</cp:revision>
  <dcterms:modified xsi:type="dcterms:W3CDTF">2009-04-02T16:15:06Z</dcterms:modified>
</cp:coreProperties>
</file>